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88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459" y="126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4T10:01:28.754"/>
    </inkml:context>
    <inkml:brush xml:id="br0">
      <inkml:brushProperty name="width" value="0.2" units="cm"/>
      <inkml:brushProperty name="height" value="0.2" units="cm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9-02-24T10:01:35.628"/>
    </inkml:context>
    <inkml:brush xml:id="br1">
      <inkml:brushProperty name="width" value="0.2" units="cm"/>
      <inkml:brushProperty name="height" value="0.2" units="cm"/>
    </inkml:brush>
  </inkml:definitions>
  <inkml:trace contextRef="#ctx0" brushRef="#br0">619 424 0 0,'0'-6'0'0,"0"-2"0"0,0-1 0 0,0 12 0 0,0 4 0 0,0 0 0 0,0-1 0 0,0 1 0 0,0 213 0 0,0-121 0 0,0 286 0 0,0-347 0 0,0 4356 0 0,0 2206 0 0,0 4429 0 0,0-10934 0 0,0-64 0 0,0 17 0 0,0-10 0 0,0-27 0 0,0 55 0 0,0-32 0 0,0-8 0 0,0 32 0 0,0-31 0 0,0-3 0 0,0 15 0 0,0-6 0 0,0 123 0 0,0-148 0 0</inkml:trace>
  <inkml:trace contextRef="#ctx0" brushRef="#br0" timeOffset="2052.997">619 22450 0 0,'0'-13'0'0,"0"0"0"0,0 0 0 0,0-1 0 0,0 2 0 0,0 6 0 0,0 12 0 0,0 91 0 0,0 202 0 0,0-287 0 0,0 1351 0 0,0-1330 0 0,0 0 0 0,0-21 0 0</inkml:trace>
  <inkml:trace contextRef="#ctx1" brushRef="#br1">111 586 6528 0 0,'0'0'169'0'0,"0"0"7"0"0,0 0 59 0 0,-2 0 456 0 0,-7 1 198 0 0,7 1-750 0 0,-1-1-38 0 0,0 0 1 0 0,0 1-1 0 0,0-1 1 0 0,1 1-1 0 0,-1 0 1 0 0,1 0 0 0 0,-1 0-1 0 0,1 0 1 0 0,0 0-1 0 0,0 0 1 0 0,-1 2-102 0 0,2-3 74 0 0,-1 1 0 0 0,1-1 0 0 0,0 0 0 0 0,0 0 0 0 0,-1 0 0 0 0,1 1 0 0 0,-1-1 0 0 0,1-1 0 0 0,-1 1 0 0 0,0 1-74 0 0,-11 6 234 0 0,-19 24 320 0 0,31-31-1137 0 0,1-1 658 0 0,0 0 1 0 0,0 0-1 0 0,0-1 0 0 0,0 1 0 0 0,0 0 0 0 0,0 0 0 0 0,0 0 0 0 0,0 0 0 0 0,0 0 1 0 0,0 0-1 0 0,0 0 0 0 0,-1 0 0 0 0,1-1 0 0 0,0 1 0 0 0,0 0 0 0 0,0 0 0 0 0,0 0 1 0 0,0 0-1 0 0,0 0 0 0 0,0 0 0 0 0,0 0 0 0 0,0 0 0 0 0,-1 0 0 0 0,1 0 0 0 0,0 0 1 0 0,0 0-1 0 0,0 0 0 0 0,0 0 0 0 0,0 0 0 0 0,0 0 0 0 0,0 0 0 0 0,0 0 1 0 0,-1 0-1 0 0,1 0 0 0 0,0 0 0 0 0,0 0 0 0 0,0 0 0 0 0,0 0 0 0 0,0 0 0 0 0,0 0 1 0 0,0 0-1 0 0,-1 0 0 0 0,1 0 0 0 0,0 0 0 0 0,0 0 0 0 0,0 0 0 0 0,0 0 0 0 0,0 0 1 0 0,0 0-1 0 0,0 0 0 0 0,0 0 0 0 0,0 1 0 0 0,0-1 0 0 0,-1 0 0 0 0,1 0 0 0 0,0 0 1 0 0,0 0-76 0 0,3-3 68 0 0,5-6-49 0 0,-1 0 1 0 0,0 0 0 0 0,0 0 0 0 0,-1-1 0 0 0,0 0-1 0 0,0 0-19 0 0,-4 7 10 0 0,4-9-2 0 0,-2 4 7 0 0,1 1 0 0 0,-1 0 1 0 0,1 0-1 0 0,0 0 0 0 0,1 0 1 0 0,4-4-16 0 0,8-7 62 0 0,13-16-62 0 0,-23 21-77 0 0,-6 11 68 0 0,-1 0 1 0 0,0 0-1 0 0,1 0 0 0 0,-1 0 1 0 0,1 0-1 0 0,0 0 1 0 0,-1 0-1 0 0,1 1 1 0 0,0-1 8 0 0,3-2 0 0 0,-1-1 0 0 0,0 1 0 0 0,0-1 0 0 0,-1 0 0 0 0,1 0 0 0 0,1-5 0 0 0,-1 4 0 0 0,0-1 0 0 0,1 1 0 0 0,-1 0 0 0 0,1 0 0 0 0,4-2 0 0 0,-5 3 0 0 0,0 1 0 0 0,0 1 0 0 0,1-1 0 0 0,0 1 0 0 0,1-1 0 0 0,7-6 0 0 0,18-11 60 0 0,-22 15-22 0 0,0 0 0 0 0,0 0 0 0 0,1-2-38 0 0,22-14 27 0 0,-25 18-58 0 0,-1 0 0 0 0,0 0 0 0 0,0 0 0 0 0,-1 0 0 0 0,1-1 1 0 0,4-5 30 0 0,-5 4 58 0 0,0 0 0 0 0,0 0 0 0 0,1 0 0 0 0,4-2-58 0 0,13-12 0 0 0,3 0 0 0 0,-20 16 8 0 0,-1 0 0 0 0,1-1 0 0 0,-1 1 0 0 0,0-1 0 0 0,0 0 0 0 0,-1 0 0 0 0,1 0 0 0 0,0-3-8 0 0,31-40 256 0 0,-35 44-256 0 0,1 0 0 0 0,10-7 0 0 0,1-2-32 0 0,-2 0-24 0 0,9-4 124 0 0,-19 16 12 0 0,-1 1-12 0 0,0 0-4 0 0,0 0 5 0 0,0 0 22 0 0,0 0-1 0 0,0 0-21 0 0,0 0-5 0 0,0 0 0 0 0,0 4-54 0 0,0 1-1 0 0,-1-1 0 0 0,1 1 0 0 0,-1-1 0 0 0,0 1 0 0 0,0-1 0 0 0,-2 4-9 0 0,3-7 2 0 0,-1 0 0 0 0,1-1 0 0 0,0 1 0 0 0,0 0 0 0 0,0 0-1 0 0,0-1 1 0 0,0 1 0 0 0,0 0 0 0 0,0 0 0 0 0,0-1-1 0 0,0 1 1 0 0,0 0 0 0 0,0 0 0 0 0,0-1 0 0 0,0 1 0 0 0,1 0-1 0 0,-1-1 1 0 0,0 1 0 0 0,1 0 0 0 0,-1-1 0 0 0,0 1-1 0 0,1 0 1 0 0,-1-1-2 0 0,1 1 13 0 0,0 0 1 0 0,-1 0-1 0 0,1 1 0 0 0,-1-1 0 0 0,1 0 0 0 0,-1 0 1 0 0,0 0-1 0 0,1 0 0 0 0,-1 0 0 0 0,0 1 0 0 0,0-1 0 0 0,0 1-13 0 0,1 19 45 0 0,2 0-1 0 0,0 0 0 0 0,3 9-44 0 0,-4-21-5 0 0,-1-5 5 0 0,0 0 0 0 0,0 0 0 0 0,1 0 0 0 0,-1 0 0 0 0,1-1 0 0 0,1 3 0 0 0,7 14 0 0 0,-1 1 16 0 0,2 1 0 0 0,1-1 0 0 0,0-1 0 0 0,10 12-16 0 0,-4-7-30 0 0,-8-11 22 0 0,1 0-1 0 0,0-1 1 0 0,1 0-1 0 0,5 4 9 0 0,-10-11 0 0 0,-1 0 0 0 0,0 1 0 0 0,0 0 0 0 0,4 7 0 0 0,17 17 0 0 0,-6-12 1 0 0,-12-12 1 0 0,-1 0 0 0 0,0 1 0 0 0,-1 0 0 0 0,1 0 0 0 0,-2 0-1 0 0,4 6-1 0 0,3 12 90 0 0,-6-14 50 0 0,0 1 0 0 0,5 6-140 0 0,-8-13 2 0 0,0 0 0 0 0,0 0 1 0 0,0 0-1 0 0,-1 0 0 0 0,0 0 1 0 0,0 1-1 0 0,-1-1 0 0 0,2 5-2 0 0,2 6-40 0 0,-5-15 18 0 0,-1 0 1 0 0,1-1 0 0 0,0 1-1 0 0,0 0 1 0 0,-1 0-1 0 0,1 0 1 0 0,-1 1 0 0 0,0-1-1 0 0,1 0 1 0 0,-1 0 21 0 0,0 148-147 0 0,0-149-328 0 0,0-1-1022 0 0,0 0-3961 0 0</inkml:trace>
  <inkml:trace contextRef="#ctx0" brushRef="#br0" timeOffset="70809.074">477 12167 0 0,'7'0'0'0,"596"0"0"0,22505 0 0 0,-20580 0 0 0,-2440 0 0 0,-59 0 0 0,22 0 0 0,-15 0 0 0,-27 0 0 0,-4 0 0 0,-10 0 0 0,-40 0 0 0,18 0 0 0,-40 0 0 0,51 0 0 0</inkml:trace>
  <inkml:trace contextRef="#ctx1" brushRef="#br1" timeOffset="71843.094">26657 11416 7440 0 0,'0'0'192'0'0,"0"0"4"0"0,-3-2-20 0 0,0 0-151 0 0,-15-6 60 0 0,15 6 187 0 0,-1 1-1 0 0,0-1 1 0 0,1-1-1 0 0,0 1 0 0 0,-1 0 1 0 0,1-1-1 0 0,0 0 1 0 0,0 0-1 0 0,0 0-271 0 0,2 2 243 0 0,1 1-13 0 0,-11-5 78 0 0,9 4-254 0 0,-1 0 114 0 0,3 1-54 0 0,0 0-223 0 0,0 0-98 0 0,0 0-17 0 0,0 0 43 0 0,0 0 206 0 0,0 0 95 0 0,0 0 22 0 0,0 0 10 0 0,-1 1 34 0 0,0 0-152 0 0,0 1 1 0 0,0-1-1 0 0,0 0 0 0 0,0 1 0 0 0,0 0 0 0 0,0-1 1 0 0,0 1-1 0 0,0-1 0 0 0,0 1 0 0 0,1 0 0 0 0,-1-1 0 0 0,1 1 1 0 0,-1 0-1 0 0,1 0 0 0 0,0-1 0 0 0,0 1 0 0 0,0 1-34 0 0,0 2 81 0 0,0 1 0 0 0,1-1-1 0 0,0 0 1 0 0,2 6-81 0 0,0 2 54 0 0,-1-5-16 0 0,0 0 0 0 0,0-1 1 0 0,1 0-1 0 0,0 0 1 0 0,1 0-1 0 0,0 0 0 0 0,1 2-38 0 0,7 9 138 0 0,1-1 0 0 0,2 1-138 0 0,-4-5 186 0 0,0 2 1 0 0,1 3-187 0 0,-7-11 119 0 0,1 0 1 0 0,-1 0-1 0 0,1-1 1 0 0,1 1-1 0 0,-1-1 1 0 0,1-1 0 0 0,0 1-1 0 0,0-1 1 0 0,0 0-1 0 0,1-1 1 0 0,2 1-120 0 0,11 8 339 0 0,-1 0 0 0 0,1 1 0 0 0,-1 2-339 0 0,-1-1 39 0 0,0-1 1 0 0,1-1 0 0 0,4 1-40 0 0,14 8-50 0 0,2 4 50 0 0,-1-2 39 0 0,6 2-39 0 0,-9-5 55 0 0,-23-14-12 0 0,-1 1-1 0 0,1-2 0 0 0,0 1 1 0 0,1-2-1 0 0,-1 0 0 0 0,2 0-42 0 0,-9-4 18 0 0,53 12 361 0 0,17 1-379 0 0,-44-7 92 0 0,-25-5-65 0 0,0 0 0 0 0,0 0 0 0 0,1-1 0 0 0,-1 0 0 0 0,5 0-27 0 0,13-2 14 0 0,-18 0-13 0 0,-1 1 1 0 0,1 0-1 0 0,0 0 1 0 0,0 1-1 0 0,0-1 1 0 0,0 2-1 0 0,2 0-1 0 0,-2-1 9 0 0,0 0 0 0 0,0-1 0 0 0,0 1 0 0 0,0-1 0 0 0,1-1 0 0 0,-1 1-9 0 0,-2-1 0 0 0,0 1 0 0 0,0-1 0 0 0,1 1 0 0 0,-1 1 0 0 0,0-1 0 0 0,0 1 0 0 0,0 0 0 0 0,0 0 0 0 0,1 0 0 0 0,-1 1 0 0 0,-1-1 0 0 0,1 1-1 0 0,2 2 1 0 0,1 0 11 0 0,-3-1 6 0 0,-1 0 0 0 0,1 0 0 0 0,0 0 0 0 0,-1 1 0 0 0,1-1 0 0 0,-1 1 0 0 0,0 0 0 0 0,0 0 0 0 0,-1 1 0 0 0,1-1 0 0 0,-1 1 0 0 0,0 0 0 0 0,0 0 0 0 0,-1 0 0 0 0,1 0 0 0 0,0 4-17 0 0,-2-8 14 0 0,-1 0 1 0 0,0 0-1 0 0,1 0 0 0 0,-1 0 0 0 0,0 0 1 0 0,0 0-1 0 0,0 0 0 0 0,0 0 0 0 0,0 0 1 0 0,0 0-1 0 0,0 0 0 0 0,0 0 0 0 0,0 0 0 0 0,0 0 1 0 0,0 1-1 0 0,-1-1 0 0 0,1 0 0 0 0,0 0 1 0 0,-1 0-1 0 0,1 0 0 0 0,-1 0 0 0 0,1-1 1 0 0,-1 1-1 0 0,0 0 0 0 0,1 0 0 0 0,-1 0 1 0 0,0 0-1 0 0,0 0-14 0 0,-1 3 174 0 0,-3 10-78 0 0,-1-1-1 0 0,-5 10-95 0 0,8-17-2 0 0,-1 0 0 0 0,1-1 0 0 0,-1 1 0 0 0,0-1 0 0 0,0 0 0 0 0,0 0-1 0 0,-5 3 3 0 0,-21 21-57 0 0,9-7 61 0 0,-30 31 49 0 0,-15-1-40 0 0,-27 14-13 0 0,10-8 62 0 0,-22 11 44 0 0,5-4 89 0 0,-87 62 94 0 0,108-75-114 0 0,66-43-138 0 0,-47 31 138 0 0,2 2 0 0 0,-20 21-175 0 0,-63 74-3 0 0,120-116-79 0 0,-15 10 82 0 0,5-4 18 0 0,-7 1 96 0 0,30-22-109 0 0,0-1 0 0 0,0 1 0 0 0,1 0 0 0 0,0 0 0 0 0,0 1 0 0 0,-5 7-5 0 0,-32 45-93 0 0,43-57 75 0 0,-1 0 0 0 0,1 1 0 0 0,0 0 0 0 0,0-1 0 0 0,0 1 0 0 0,0 0 0 0 0,0-1 0 0 0,0 3 18 0 0,-2 10-388 0 0,2-15 326 0 0,1 1 0 0 0,0 0 0 0 0,0 0 0 0 0,0 0 0 0 0,0 0 0 0 0,0 0 0 0 0,0 0 0 0 0,0 0-1 0 0,0 0 1 0 0,1 0 0 0 0,-1 0 0 0 0,0 0 0 0 0,0 0 0 0 0,1 0 0 0 0,-1-1 0 0 0,1 1 0 0 0,0 1 62 0 0,2 7-4743 0 0,3 3-777 0 0</inkml:trace>
  <inkml:trace contextRef="#ctx1" brushRef="#br1" timeOffset="94814.783">102 23733 7728 0 0,'0'0'201'0'0,"0"0"8"0"0,0 0 89 0 0,0 0 322 0 0,0 0 144 0 0,-7-9 2192 0 0,3 1-2594 0 0,5 8 1198 0 0,9 15 2287 0 0,-1-1-3698 0 0,3 5 316 0 0,-8-16-271 0 0,16 8-153 0 0,-15-4-44 0 0,-1-1 3 0 0,-1-4 0 0 0,1 2 0 0 0,0-1 0 0 0,0 1 0 0 0,-1 0 0 0 0,1 0 0 0 0,-1 0 0 0 0,0 0 0 0 0,0 1 0 0 0,1 1 0 0 0,23 28 0 0 0,4 3 0 0 0,-24-25-4 0 0,-5-9 46 0 0,-1 0 0 0 0,1-1 0 0 0,0 1-1 0 0,0-1 1 0 0,0 1 0 0 0,0-1-1 0 0,1 2-41 0 0,-1-3 49 0 0,0 1 0 0 0,-1-1-1 0 0,0 1 1 0 0,1 0 0 0 0,-1-1-1 0 0,0 1 1 0 0,0 0 0 0 0,0 0-1 0 0,0 0 1 0 0,0 0 0 0 0,0 0-1 0 0,0 1-48 0 0,-1-2 30 0 0,1 1 0 0 0,0-1 0 0 0,-1 0 0 0 0,1 1 0 0 0,0-1-1 0 0,0 0 1 0 0,0 0 0 0 0,0 0 0 0 0,0 0 0 0 0,1 0 0 0 0,-1 0-1 0 0,1 0-29 0 0,4 5 60 0 0,40 53 586 0 0,-45-57-642 0 0,1 1-1 0 0,-1-1 1 0 0,0 1-1 0 0,0-1 1 0 0,0 1-1 0 0,0 0 1 0 0,0-1-1 0 0,0 3-3 0 0,-1-2-34 0 0,1-1 0 0 0,0 1 0 0 0,-1 0 0 0 0,1-1 0 0 0,1 1 0 0 0,-1-1-1 0 0,0 1 1 0 0,0-1 0 0 0,1 0 0 0 0,0 1 34 0 0,12 26 259 0 0,1-9-149 0 0,-4-1 45 0 0,-11-18-154 0 0,1-1 0 0 0,-1 1 0 0 0,0-1 0 0 0,1 1-1 0 0,-1-1 1 0 0,1 1 0 0 0,-1-1 0 0 0,0 1-1 0 0,1-1 1 0 0,-1 1 0 0 0,1-1 0 0 0,-1 1-1 0 0,1-1 1 0 0,0 0 0 0 0,-1 1 0 0 0,1-1 0 0 0,-1 0-1 0 0,1 0 0 0 0,0 1 2 0 0,2 0 10 0 0,9 12 29 0 0,-10-9-40 0 0,11 9 9 0 0,-3-6 36 0 0,-5-8-36 0 0,-1 0-15 0 0,6 9 7 0 0,-9-5-1 0 0,2-1-2 0 0,12 5 12 0 0,-11-2 43 0 0,-2-2-55 0 0,2-1 1 0 0,-3-2 0 0 0,0 0 0 0 0,0 1 0 0 0,0-1 0 0 0,0 1 0 0 0,0-1 0 0 0,0 1 0 0 0,0 0 0 0 0,0-1 0 0 0,0 1 0 0 0,-1 0 0 0 0,1-1 0 0 0,0 1 0 0 0,0 0 0 0 0,0 0 0 0 0,-1 0 0 0 0,1 0 0 0 0,28 26-202 0 0,-23-23 341 0 0,-2 0-157 0 0,0 0 0 0 0,1 0 0 0 0,-2 0 1 0 0,1 0-1 0 0,0 0 0 0 0,-1 1 0 0 0,0 0 18 0 0,-2-5 33 0 0,0 2-2 0 0,1 1 0 0 0,0-1 1 0 0,-1 1-1 0 0,1 0 0 0 0,-1-1 0 0 0,0 1 1 0 0,0 0-1 0 0,0 0 0 0 0,0-1 1 0 0,0 4-32 0 0,-1-6-8 0 0,0 0-1 0 0,0 0 1 0 0,0 1 0 0 0,0-1 0 0 0,0 0 0 0 0,0 0-1 0 0,0 0 1 0 0,0 0 0 0 0,0 1 0 0 0,0-1 0 0 0,0 0 0 0 0,1 0-1 0 0,-1 0 1 0 0,0 0 0 0 0,0 1 0 0 0,0-1 0 0 0,0 0 0 0 0,0 0-1 0 0,0 0 1 0 0,0 0 0 0 0,1 0 0 0 0,-1 0 0 0 0,0 1 0 0 0,0-1-1 0 0,0 0 1 0 0,0 0 0 0 0,0 0 0 0 0,1 0 0 0 0,-1 0 0 0 0,0 0-1 0 0,0 0 1 0 0,0 0 0 0 0,0 0 0 0 0,1 0 8 0 0,5 6 67 0 0,1 13 496 0 0,6 9-681 0 0,-12-26-66 0 0,-1-2-9 0 0,0 0 46 0 0,0 0 218 0 0,8 9 446 0 0,-4 1-485 0 0,1 2 177 0 0,-3-11-124 0 0,-1 0 229 0 0,-1-1 6 0 0,2 1-112 0 0,4 3-469 0 0,-5-2-202 0 0,-1-2-38 0 0,0 0 86 0 0,0 0 401 0 0,0 0 168 0 0,0 0 36 0 0,0 0-14 0 0,8 1-43 0 0,4 3 102 0 0,-10-3 53 0 0,-2-1 6 0 0,1-2-74 0 0,4-12-381 0 0,3-9-500 0 0,-5 19 631 0 0,3-17 26 0 0,12-40 280 0 0,0-5-204 0 0,-12 46-61 0 0,0-1 0 0 0,2 1-1 0 0,0 0 1 0 0,1 0 0 0 0,1 1-1 0 0,7-9-10 0 0,-14 22 5 0 0,0-1 0 0 0,0 1 0 0 0,0-1 0 0 0,-1 0 0 0 0,1-4-5 0 0,3-11 106 0 0,7-14 137 0 0,-2 6-228 0 0,-2 1-1 0 0,4-25-14 0 0,5 3 115 0 0,-17 46-112 0 0,-1 0 17 0 0,1 0-1 0 0,0 0 1 0 0,0 0-1 0 0,1 0 1 0 0,1-4-20 0 0,-1 5 25 0 0,0-1 0 0 0,-1 1-1 0 0,0 0 1 0 0,0-1 0 0 0,1-1-25 0 0,-2 3-4 0 0,0 0-1 0 0,1 0 1 0 0,0 0-1 0 0,-1 0 1 0 0,1 0 0 0 0,0 0-1 0 0,1 1 1 0 0,-1-1-1 0 0,0 0 1 0 0,1 1-1 0 0,-1-1 1 0 0,1 1 0 0 0,0-1 4 0 0,-1 3-1 0 0,-1 0 0 0 0,0 0 0 0 0,1 0 1 0 0,-1-1-1 0 0,0 1 0 0 0,1 0 1 0 0,-1 0-1 0 0,0-1 0 0 0,1 1 1 0 0,-1 0-1 0 0,0-1 0 0 0,0 1 0 0 0,1 0 1 0 0,-1-1-1 0 0,0 1 0 0 0,0 0 1 0 0,0-1-1 0 0,1 1 0 0 0,-1-1 1 0 0,0 1-1 0 0,0 0 0 0 0,0-1 0 0 0,0 1 1 0 0,0-1-1 0 0,0 1 0 0 0,0-1 1 0 0,0 1-1 0 0,0 0 0 0 0,0-1 0 0 0,0 1 1 0 0,0-1-1 0 0,0 1 0 0 0,0 0 1 0 0,0-1-1 0 0,0 1 0 0 0,0-1 1 0 0,-1 1 0 0 0,1 0 4 0 0,0 0 1 0 0,0-1 0 0 0,0 1 0 0 0,0 0 0 0 0,0 0 0 0 0,0 0 0 0 0,0 0 0 0 0,0-1 0 0 0,-1 1 0 0 0,1 0-1 0 0,0 0 1 0 0,0 0 0 0 0,0-1 0 0 0,0 1 0 0 0,0 0 0 0 0,0 0 0 0 0,0 0 0 0 0,0-1 0 0 0,0 1 0 0 0,1 0 0 0 0,-1 0-1 0 0,0 0 1 0 0,0 0 0 0 0,0-1 0 0 0,0 1 0 0 0,0 0 0 0 0,0 0 0 0 0,0 0 0 0 0,0 0 0 0 0,0-1 0 0 0,1 1 0 0 0,-1 0-1 0 0,0 0 1 0 0,0 0 0 0 0,0 0 0 0 0,0 0 0 0 0,0-1 0 0 0,1 1 0 0 0,-1 0-5 0 0,14-12-243 0 0,-12 11-23 0 0,-1 0 0 0 0,1 0-1 0 0,0 0 1 0 0,0 0-1 0 0,0 1 1 0 0,0-1 0 0 0,0 1-1 0 0,0-1 1 0 0,0 1 0 0 0,1 0-1 0 0,-1 0 1 0 0,0 0-1 0 0,0 0 1 0 0,0 0 0 0 0,0 0-1 0 0,0 0 1 0 0,0 1 0 0 0,0-1-1 0 0,0 1 1 0 0,0-1 0 0 0,0 1-1 0 0,0 0 1 0 0,2 1 266 0 0,-3-1-6409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4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1 410 6800 0 0,'2'2'43'0'0,"-1"-1"-28"0"0,-1-1 0 0 0,1 1 1 0 0,-1-1-1 0 0,1 1 1 0 0,-1-1-1 0 0,1 1 0 0 0,-1 0 1 0 0,1-1-1 0 0,-1 1 1 0 0,1 0-1 0 0,-1-1 1 0 0,0 1-1 0 0,0 0 0 0 0,1-1 1 0 0,-1 1-1 0 0,0 0-15 0 0,0 0 3 0 0,1 0 0 0 0,-1 0-1 0 0,0-1 1 0 0,1 1 0 0 0,-1 0 0 0 0,1-1-1 0 0,-1 1 1 0 0,0 0 0 0 0,1-1 0 0 0,-1 1-1 0 0,1-1 1 0 0,0 1 0 0 0,-1-1 0 0 0,1 1-1 0 0,-1-1 1 0 0,1 1 0 0 0,0-1 0 0 0,0 0-1 0 0,-1 1 1 0 0,1-1 0 0 0,0 0 0 0 0,-1 1 0 0 0,1-1-1 0 0,0 0 1 0 0,0 0 0 0 0,0 0 0 0 0,-1 0-1 0 0,1 0 1 0 0,0 0-3 0 0,0 0 25 0 0,27 4 883 0 0,0-2-1 0 0,0-1 0 0 0,6-1-907 0 0,39 2 1150 0 0,248 10-984 0 0,-175-14-166 0 0,7-8 0 0 0,-140 8 38 0 0,0-1 0 0 0,-1 0 0 0 0,1-1-38 0 0,34-6 328 0 0,-46 10-261 0 0,0-1-1 0 0,0 1 1 0 0,0 0-1 0 0,-1 0 1 0 0,1 0-1 0 0,0 0 1 0 0,0 0-1 0 0,0 1 1 0 0,0-1-1 0 0,-1 0 1 0 0,1 0-1 0 0,0 0 1 0 0,0 1-1 0 0,0-1 1 0 0,0 1-67 0 0,-1-1 442 0 0,0-1-292 0 0,-1-1-149 0 0,-1 0 0 0 0,1 1 1 0 0,0-1-1 0 0,-1 0 0 0 0,1 1 0 0 0,-1-1 1 0 0,1 1-1 0 0,-1 0 0 0 0,0-1 1 0 0,1 1-1 0 0,-1 0 0 0 0,0 0 1 0 0,0 0-1 0 0,0 0 0 0 0,-1 0-1 0 0,-6-3 69 0 0,-23-14 866 0 0,-2 1 1 0 0,-30-10-936 0 0,42 17 105 0 0,-97-34-105 0 0,49 20 0 0 0,-12-10 0 0 0,19 5 0 0 0,-124-61 0 0 0,173 84 0 0 0,0 0 0 0 0,0 1 0 0 0,-1 1 0 0 0,1 1 0 0 0,-1-1 0 0 0,-4 2 0 0 0,2-1 0 0 0,13 1 2 0 0,-1 0 0 0 0,0 1 0 0 0,1-2 0 0 0,0 1 0 0 0,-1 0 0 0 0,-1-2-2 0 0,-12-6-76 0 0,16 8-176 0 0,0 0 1 0 0,0 0-1 0 0,0-1 1 0 0,0 1 0 0 0,1 0-1 0 0,-1-1 1 0 0,1 1-1 0 0,-1-1 1 0 0,1 1 0 0 0,0-1-1 0 0,0-1 252 0 0,-5-11-986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5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10696 0 0,'13'0'448'0'0,"5"8"-352"0"0,-5-4-96 0 0,5 0 0 0 0,-1 0 0 0 0,1 0 0 0 0,1 5 424 0 0,-2-1 72 0 0,1-4 16 0 0,0 3 0 0 0,-1-3-416 0 0,2 0-96 0 0,-1-4 0 0 0,-5 0 0 0 0,1 0 0 0 0,-1 0 0 0 0,-5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5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95 12640 0 0,'0'0'536'0'0,"-4"-4"-432"0"0,-6 1-104 0 0,2-1 0 0 0,-1-4 0 0 0,1 4 0 0 0,2-4 0 0 0,2 0 0 0 0,0-4 0 0 0,-1 4 0 0 0,1-3 0 0 0,4-1 0 0 0,0-1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5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 10696 0 0,'0'15'232'0'0,"0"-12"64"0"0,0-3-193 0 0,-1 0 1 0 0,0 0-1 0 0,1 0 0 0 0,-1 0 1 0 0,0 0-1 0 0,0 0 1 0 0,1 0-1 0 0,-1 0 0 0 0,0 1 1 0 0,1-1-1 0 0,-1 0 1 0 0,0 0-1 0 0,1 0 1 0 0,-1 1-104 0 0,-1 0 33 0 0,-6 7 459 0 0,1 0-1 0 0,0 0 1 0 0,-2 4-492 0 0,7-9 76 0 0,0-1 1 0 0,1 0-1 0 0,0 1 1 0 0,-1 0-1 0 0,1-1 1 0 0,0 1-1 0 0,0 0 1 0 0,0-1-1 0 0,0 1 1 0 0,1 0-1 0 0,-1 0 1 0 0,1 0 0 0 0,0 0-1 0 0,0 0 1 0 0,0 2-77 0 0,1 5 6 0 0,1-1 1 0 0,0 1-1 0 0,0-1 1 0 0,1 0-1 0 0,1 0 1 0 0,-1 0-1 0 0,1 0 1 0 0,1 0-1 0 0,0-1 1 0 0,0 0 0 0 0,3 4-7 0 0,8 9 614 0 0,0 0 0 0 0,2-1 1 0 0,12 10-615 0 0,-22-23 13 0 0,0 0 0 0 0,0-1 0 0 0,1 0 1 0 0,0 0-1 0 0,0-1 0 0 0,0 0 1 0 0,1-1-1 0 0,0 0 0 0 0,0-1 0 0 0,8 2-13 0 0,-6-2 0 0 0,1-1 0 0 0,-1 0 0 0 0,1-1 0 0 0,-1 0 0 0 0,11-2 0 0 0,-17 1 0 0 0,0-1 0 0 0,1 0 0 0 0,-1 0 0 0 0,0 0 0 0 0,0-1 0 0 0,0 0 0 0 0,0 0 0 0 0,-1-1 0 0 0,1 0 0 0 0,-1 0 0 0 0,1 0 0 0 0,2-3 0 0 0,2-2 0 0 0,-3 3 0 0 0,0 1 0 0 0,-1-2 0 0 0,0 1 0 0 0,0-1 0 0 0,0 0 0 0 0,-1 0 0 0 0,0-1 0 0 0,0 0 0 0 0,0 0 0 0 0,5-13 1 0 0,-1 1 0 0 0,-1-1 0 0 0,-1-1 0 0 0,4-17-1 0 0,-2-2-1628 0 0,-3-1 1 0 0,0-3 1627 0 0,-5 24-1468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6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318 453 9168 0 0,'-1'-22'203'0'0,"0"-1"0"0"0,-1 0 0 0 0,-1 1 0 0 0,-1-1 0 0 0,-1 1 0 0 0,-1 0 0 0 0,-1 1 0 0 0,-4-7-203 0 0,4 12 330 0 0,0 0 1 0 0,-1 0-1 0 0,-1 1 1 0 0,-2-3-331 0 0,7 12 91 0 0,0 1-1 0 0,0 0 1 0 0,0 0 0 0 0,-1 0 0 0 0,0 1 0 0 0,0 0 0 0 0,0 0 0 0 0,0 0 0 0 0,0 0 0 0 0,-1 1 0 0 0,0 0 0 0 0,0 0 0 0 0,0 0-91 0 0,3 2-2 0 0,0 1 1 0 0,1-1 0 0 0,-1 0 0 0 0,0 1 0 0 0,0-1-1 0 0,0 1 1 0 0,0 0 0 0 0,0 0 0 0 0,0 0 0 0 0,0 1-1 0 0,0-1 1 0 0,0 1 0 0 0,0-1 0 0 0,0 1 1 0 0,-5 2 12 0 0,0 1 1 0 0,0-1-1 0 0,1 1 1 0 0,-2 2-13 0 0,-1-1 36 0 0,-26 23 1319 0 0,33-25-1328 0 0,0 0 0 0 0,1 0 1 0 0,-1 0-1 0 0,0 0 1 0 0,1 0-1 0 0,0 0 1 0 0,0 1-1 0 0,0-1 1 0 0,0 1-1 0 0,0-1 1 0 0,1 1-1 0 0,-1 0 0 0 0,1 0 1 0 0,0 0-1 0 0,0 0 1 0 0,1 0-28 0 0,-2 2 105 0 0,1 0 0 0 0,1 1 0 0 0,0-1 0 0 0,-1 0 0 0 0,2 1 1 0 0,-1-1-1 0 0,1 1 0 0 0,0-1 0 0 0,1 4-105 0 0,0-4 50 0 0,0-1 0 0 0,1 1 0 0 0,-1-1 0 0 0,1 0 0 0 0,0 0 0 0 0,0 0 0 0 0,1 0 0 0 0,0-1 0 0 0,-1 1 0 0 0,1-1 0 0 0,1 0 0 0 0,3 3-50 0 0,3 2 116 0 0,1-1-1 0 0,0-1 1 0 0,1 0-1 0 0,10 4-115 0 0,-8-5 165 0 0,0-1 0 0 0,1-1 0 0 0,-1 0 0 0 0,1-2-1 0 0,0 1 1 0 0,0-2 0 0 0,1 0 0 0 0,-1-1 0 0 0,0 0-1 0 0,9-2-164 0 0,-19 1 56 0 0,0 0-1 0 0,0-1 0 0 0,0 1 1 0 0,0-1-1 0 0,0-1 0 0 0,0 1 1 0 0,0-1-1 0 0,-1 0 0 0 0,1 0 1 0 0,-1 0-1 0 0,0-1 0 0 0,4-3-55 0 0,-3 2-34 0 0,0-1-1 0 0,0-1 1 0 0,0 1-1 0 0,-1-1 1 0 0,0 0-1 0 0,0 0 1 0 0,-1 0-1 0 0,0-1 1 0 0,1-1 34 0 0,5-13 42 0 0,-1-1 1 0 0,-1 0-1 0 0,-1-1 1 0 0,-1 0-1 0 0,-1 0 0 0 0,2-22-42 0 0,-5 24 0 0 0,-1-1 0 0 0,-1 1 0 0 0,-1-15 0 0 0,0 14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7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0 277 8752 0 0,'1'5'51'0'0,"0"0"0"0"0,0 0-1 0 0,0 0 1 0 0,1 0 0 0 0,-1-1 0 0 0,1 1 0 0 0,1-1 0 0 0,-1 1 0 0 0,0-1 0 0 0,1 0 0 0 0,0 1 0 0 0,0-2-1 0 0,0 1 1 0 0,1 0 0 0 0,-1-1 0 0 0,1 1 0 0 0,3 1-51 0 0,105 68 769 0 0,46 28 1084 0 0,-110-73-1333 0 0,2-3 1 0 0,19 7-521 0 0,314 126 2048 0 0,-298-127-2048 0 0,14 1 0 0 0,16 5 0 0 0,-84-28 0 0 0,0-1 0 0 0,9 0 0 0 0,28 7 0 0 0,-57-13 0 0 0,0 0 0 0 0,0 0 0 0 0,0-1 0 0 0,0 0 0 0 0,1-1 0 0 0,-11 0 0 0 0,-1 0 0 0 0,1-1 0 0 0,-1 1 0 0 0,1 0 0 0 0,-1 0 0 0 0,1 0 0 0 0,-1 0 0 0 0,1-1 0 0 0,-1 1 0 0 0,1 0 0 0 0,-1 0 0 0 0,0-1 0 0 0,1 1 0 0 0,-1 0 0 0 0,1-1 0 0 0,-1 1 0 0 0,0 0 0 0 0,1-1 0 0 0,-1 1 0 0 0,0-1 0 0 0,1 1 0 0 0,-1-1 0 0 0,0 1 0 0 0,0-1 0 0 0,0 1 0 0 0,1 0 0 0 0,-1-1 0 0 0,0 0 0 0 0,0 1 0 0 0,0-1 0 0 0,0 1 0 0 0,0-1 0 0 0,0 1 0 0 0,0-1 0 0 0,0 1 0 0 0,0-1 0 0 0,0 1 0 0 0,0-1 0 0 0,0 1 0 0 0,0-1 0 0 0,0 1 0 0 0,-1-1 0 0 0,1 1 0 0 0,0-1 0 0 0,-1-3 0 0 0,1-6 0 0 0,0 0 0 0 0,-1 0 0 0 0,0 1 0 0 0,0-1 0 0 0,-1 0 0 0 0,-1 0 0 0 0,-1-13 367 0 0,3 20-247 0 0,1-1-1 0 0,-1 1 0 0 0,0-1 0 0 0,1 1 0 0 0,-2 0 0 0 0,1-1 0 0 0,0 1 0 0 0,-1 0 0 0 0,0-2-119 0 0,-5-8 151 0 0,1-1 0 0 0,1 1 0 0 0,0-1 0 0 0,0-2-151 0 0,-7-20 4 0 0,-3-6-4 0 0,-1-10 0 0 0,7 23 0 0 0,5 16 0 0 0,1 1 0 0 0,0-1 0 0 0,0 0 0 0 0,-11-61 127 0 0,6 38 1629 0 0,-2-28-1756 0 0,6 37 165 0 0,0-9-165 0 0,0-44 0 0 0,-1-16 0 0 0,5 26-3673 0 0,0 61 1731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9.0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407 572 8752 0 0,'0'0'190'0'0,"0"-16"28"0"0,-1-1 275 0 0,-1 0 1 0 0,-1 0 0 0 0,-2-9-494 0 0,-3-16 591 0 0,6 32-517 0 0,0 0 0 0 0,-1 0 0 0 0,0-1 0 0 0,-1 1 0 0 0,0 1 0 0 0,0-1 0 0 0,-1 1 0 0 0,-6-8-74 0 0,1 3 169 0 0,0 0 1 0 0,-1 0-1 0 0,-1 2 1 0 0,0-1 0 0 0,-1 1-170 0 0,4 5 55 0 0,0 0 0 0 0,0 1 0 0 0,-1 0 1 0 0,0 1-1 0 0,0 0 0 0 0,-1 0 1 0 0,1 1-1 0 0,-1 0 0 0 0,0 1 0 0 0,0 0 1 0 0,-7 0-56 0 0,14 2 0 0 0,-1 1 0 0 0,1 0 0 0 0,-1 1 0 0 0,1-1 0 0 0,-1 1 0 0 0,1 0 0 0 0,-1 0 0 0 0,1 0 0 0 0,0 0 0 0 0,0 1 0 0 0,-1 0 0 0 0,0 0 0 0 0,-1 1 0 0 0,1 1 0 0 0,-1-1 0 0 0,0 1 0 0 0,1 0 0 0 0,0 1 0 0 0,0-1 0 0 0,-3 4 0 0 0,3-2 203 0 0,0-1 0 0 0,1 1 0 0 0,0 0 0 0 0,0 0 1 0 0,0 0-1 0 0,1 0 0 0 0,0 1 0 0 0,0-1 0 0 0,1 1 1 0 0,-2 4-204 0 0,3-3 5 0 0,-1 5 0 0 0,0 1 0 0 0,1-1-1 0 0,0 6-4 0 0,1-15 0 0 0,0 1 0 0 0,1-1 0 0 0,-1 0-1 0 0,1 0 1 0 0,0 0 0 0 0,0 0-1 0 0,1 0 1 0 0,-1 0 0 0 0,1 0-1 0 0,0 0 1 0 0,0-1 0 0 0,0 1 0 0 0,0 0 0 0 0,9 10 15 0 0,0-1 0 0 0,1-1 0 0 0,1 0 0 0 0,0 0 0 0 0,0-1 0 0 0,1-1 0 0 0,0 0-15 0 0,13 7 112 0 0,1-1 1 0 0,0-2-1 0 0,12 4-112 0 0,-19-9 321 0 0,2-1 0 0 0,-1-2 0 0 0,1 0 0 0 0,0-1 0 0 0,8 0-321 0 0,-21-5 0 0 0,-1 1 0 0 0,1-2 0 0 0,8 0 0 0 0,15-1 0 0 0,-11 0 0 0 0,0-1 0 0 0,0 0 0 0 0,0-1 0 0 0,-1-2 0 0 0,0 0 0 0 0,0-1 0 0 0,0-2 0 0 0,-1 0 0 0 0,10-6 0 0 0,-12 4 0 0 0,0-1 0 0 0,-1 0 0 0 0,8-8 0 0 0,-4 3 0 0 0,-14 12 0 0 0,1-1 0 0 0,-1 0 0 0 0,-1-1 0 0 0,1 1 0 0 0,-1-1 0 0 0,0-1 0 0 0,-1 1 0 0 0,1-1 0 0 0,-2 0 0 0 0,1 0 0 0 0,-1-1 0 0 0,0 1 0 0 0,-1-1 0 0 0,0 0 0 0 0,0 0 0 0 0,-1 0 0 0 0,0 0 0 0 0,0-7 0 0 0,1-30 0 0 0,-3 0 0 0 0,-4-29 0 0 0,1 55 0 0 0,0 0 0 0 0,-5-14 0 0 0,0-2 0 0 0,7 30 0 0 0,-1 0 0 0 0,1 0 0 0 0,-1 0 0 0 0,-1 0 0 0 0,1 0 0 0 0,-1 1 0 0 0,0-1 0 0 0,-3-4 0 0 0,-7-6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21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8752 0 0,'-6'5'105'0'0,"1"0"0"0"0,-1-1 0 0 0,0 0 0 0 0,-6 3-105 0 0,-6 4 62 0 0,17-11 4 0 0,1 0 0 0 0,-1 0-1 0 0,1 0 1 0 0,-1 1-1 0 0,1-1 1 0 0,0 0-1 0 0,-1 0 1 0 0,1 1 0 0 0,0-1-1 0 0,-1 0 1 0 0,1 1-1 0 0,0-1 1 0 0,-1 0 0 0 0,1 1-1 0 0,0-1 1 0 0,-1 1-1 0 0,1-1 1 0 0,0 0-1 0 0,0 1 1 0 0,0-1 0 0 0,0 1-1 0 0,-1-1 1 0 0,1 1-1 0 0,0-1 1 0 0,0 1 0 0 0,0-1-1 0 0,0 1 1 0 0,0-1-1 0 0,0 1 1 0 0,0-1-1 0 0,0 1 1 0 0,0-1 0 0 0,0 1-66 0 0,1 0 87 0 0,0 0 1 0 0,-1 0-1 0 0,1 0 1 0 0,0 0-1 0 0,0 0 1 0 0,-1 0-1 0 0,1 0 1 0 0,0 0-1 0 0,0-1 1 0 0,0 1-1 0 0,0 0 1 0 0,0 0-1 0 0,1-1-87 0 0,3 3 146 0 0,0 0-1 0 0,1 0 1 0 0,-1-1-1 0 0,1 0 1 0 0,1 0-146 0 0,27 4 465 0 0,0-2 0 0 0,23 0-465 0 0,-56-4 16 0 0,25 2 174 0 0,31 1 738 0 0,25 6-928 0 0,234 41 1882 0 0,-201-28-1727 0 0,37 16-155 0 0,-70-18 10 0 0,-31-6-10 0 0,-1 2 0 0 0,35 17 0 0 0,-47-17-12 0 0,2-2-1 0 0,-1-2 0 0 0,2-2 0 0 0,-1-1 0 0 0,35 2 13 0 0,-39-10-812 0 0,-17 2 305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20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1397 6808 0 0,'193'59'2818'0'0,"-171"-52"-2615"0"0,-1 0 148 0 0,0-1-1 0 0,0-1 1 0 0,1 0 0 0 0,17 0-351 0 0,5 0 0 0 0,-34-3 0 0 0,1-1 0 0 0,0 1 0 0 0,-1-2 0 0 0,1 0 0 0 0,0 0 0 0 0,0-1 0 0 0,-1 0 0 0 0,9-2 0 0 0,-8 0-13 0 0,-9 3 20 0 0,0 0 1 0 0,0-1 0 0 0,0 1 0 0 0,0 0-1 0 0,0-1 1 0 0,-1 0 0 0 0,1 1-1 0 0,0-1 1 0 0,0 0 0 0 0,-1 0 0 0 0,2-1-8 0 0,-2 2 370 0 0,-1 0 118 0 0,0 0 22 0 0,0 0-68 0 0,-5-8-276 0 0,-10-8 285 0 0,0 1 1 0 0,-1 1-1 0 0,-1 1 1 0 0,-1-1-452 0 0,-4-2 226 0 0,12 7-222 0 0,-1-1 0 0 0,2 0 0 0 0,-1 0 0 0 0,1-1 0 0 0,-4-7-4 0 0,-9-15-4 0 0,-5-13 4 0 0,-13-14 0 0 0,32 47 348 0 0,-2 0 1 0 0,0 0 0 0 0,0 1 0 0 0,-4-3-349 0 0,-19-22 636 0 0,-33-41-619 0 0,-11-5-17 0 0,-29-32-1 0 0,26 24 1 0 0,57 65 0 0 0</inkml:trace>
  <inkml:trace contextRef="#ctx0" brushRef="#br0" timeOffset="495.865">384 376 8752 0 0,'9'-30'382'0'0,"-4"17"-134"0"0,-2 0 1 0 0,1 0-1 0 0,-2 0 0 0 0,0-1 0 0 0,0 1 1 0 0,-1-4-249 0 0,-2 8 208 0 0,1 1 0 0 0,-1 0 0 0 0,-1-1 0 0 0,1 1 0 0 0,-2 0 0 0 0,1 0 0 0 0,-2-3-208 0 0,-5-11 600 0 0,-1 1 0 0 0,-2-1-600 0 0,7 14 0 0 0,0 1 0 0 0,-1 0 0 0 0,1 0 0 0 0,-1 0 0 0 0,-1 0 0 0 0,1 1 0 0 0,-1 0 0 0 0,-2 0 0 0 0,-7-8 0 0 0,13 11 0 0 0,0 0 0 0 0,0 1 0 0 0,0 0 0 0 0,0-1 0 0 0,0 1 0 0 0,0 0 0 0 0,-1 1 0 0 0,1-1 0 0 0,0 1 0 0 0,-1-1 0 0 0,0 1 0 0 0,1 0 0 0 0,-1 0 0 0 0,0 1 0 0 0,1-1 0 0 0,-1 1 0 0 0,0-1 0 0 0,0 1 0 0 0,0 1 0 0 0,1-1 0 0 0,-1 0 0 0 0,0 1 0 0 0,1 0 0 0 0,-1 0 0 0 0,0 0 0 0 0,1 0 0 0 0,-1 1 0 0 0,1-1 0 0 0,-1 1 0 0 0,1 0 0 0 0,0 0 0 0 0,-3 2 0 0 0,1 0 77 0 0,1 0 1 0 0,-1 1 0 0 0,0-1-1 0 0,1 1 1 0 0,0 0 0 0 0,0 0-1 0 0,1 1 1 0 0,0-1 0 0 0,0 1 0 0 0,0 0-1 0 0,0 0 1 0 0,-1 5-78 0 0,-1 6 178 0 0,0 1 1 0 0,1-1 0 0 0,1 1-1 0 0,0 2-178 0 0,2-10 12 0 0,1 1-1 0 0,0 0 1 0 0,0 0-1 0 0,1 0 0 0 0,1-1 1 0 0,0 1-1 0 0,0 0 1 0 0,2 2-12 0 0,1 5 77 0 0,2-1 1 0 0,0 1-1 0 0,1-2 1 0 0,4 7-78 0 0,-4-11 0 0 0,-1 0 0 0 0,2 0 0 0 0,0-1 0 0 0,0 0 0 0 0,1 0 0 0 0,1-1 0 0 0,-1-1 0 0 0,1 0 0 0 0,13 8 0 0 0,-16-13 169 0 0,0 0 0 0 0,1-1 1 0 0,-1 0-1 0 0,1 0 0 0 0,-1-1 1 0 0,1 0-1 0 0,0 0 0 0 0,0-1 0 0 0,0 0 1 0 0,0-1-1 0 0,0 0 0 0 0,7-1-169 0 0,2-2 2 0 0,1 0 0 0 0,-1-2 0 0 0,0 0 0 0 0,0-1 0 0 0,0 0 0 0 0,-1-2 0 0 0,0 0 0 0 0,9-7-2 0 0,-18 10 0 0 0,1-1 0 0 0,-1 0 0 0 0,-1-1 0 0 0,1 0 0 0 0,-1 0 0 0 0,0 0 0 0 0,-1-1 0 0 0,0 0 0 0 0,0-1 0 0 0,4-7 0 0 0,3-10 0 0 0,-1 0 0 0 0,-1-1 0 0 0,0-2 0 0 0,-2-3 0 0 0,-1-1 0 0 0,-2 0 0 0 0,-1 0 0 0 0,-1-7 0 0 0,-1 6 0 0 0,-1-15 0 0 0,-2 34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09:44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122 172 7344 0 0,'0'0'332'0'0,"0"0"-4"0"0,0 0-172 0 0,0 0 48 0 0,0 0 41 0 0,-7 7 490 0 0,5-1-633 0 0,-1-1 0 0 0,1 0 0 0 0,0 1 0 0 0,1 0 0 0 0,-1-1 0 0 0,1 1 0 0 0,0 0 0 0 0,1 0 0 0 0,-1 3-102 0 0,-3 21 154 0 0,1-11-129 0 0,1-1 0 0 0,1 1 1 0 0,1 0-1 0 0,1 0 0 0 0,0 0 1 0 0,3 9-26 0 0,-1 3 0 0 0,-2 1 0 0 0,-3 23 0 0 0,1-2 0 0 0,-5 83 0 0 0,4-60 74 0 0,2-9 122 0 0,-6 402 1309 0 0,7-290-1206 0 0,-1-92-650 0 0,3 0 0 0 0,8 33 351 0 0,-7-102-519 0 0,-3-1-22 0 0</inkml:trace>
  <inkml:trace contextRef="#ctx0" brushRef="#br0" timeOffset="732.035">117 574 8496 0 0,'-40'-61'920'0'0,"36"56"-870"0"0,1-1 0 0 0,0 1 0 0 0,1-1 0 0 0,-1 0 1 0 0,1 0-1 0 0,0 0 0 0 0,1-1 0 0 0,-1 1 0 0 0,1 0 1 0 0,0-1-1 0 0,1-3-50 0 0,-8-67 344 0 0,8 65-336 0 0,-1-5 4 0 0,1 1 0 0 0,1-1 0 0 0,1 0 0 0 0,0 1 0 0 0,1-1 0 0 0,4-9-12 0 0,5-10 101 0 0,7-12-101 0 0,-14 36 23 0 0,1 1 1 0 0,1-1-1 0 0,0 1 1 0 0,0 1-1 0 0,7-8-23 0 0,-7 10 23 0 0,0 0-1 0 0,1 0 0 0 0,0 1 0 0 0,4-3-22 0 0,-8 7 4 0 0,0 1 0 0 0,1-1 0 0 0,0 1 0 0 0,-1 0 0 0 0,1 0 0 0 0,0 0 0 0 0,0 0 0 0 0,0 1-1 0 0,0 0 1 0 0,1 0-4 0 0,0 0 8 0 0,0 1-1 0 0,0 0 0 0 0,0 0 0 0 0,0 0 1 0 0,0 1-1 0 0,0 0 0 0 0,0 0 0 0 0,3 1-7 0 0,45 18-6 0 0,-32-11 18 0 0,-10-4 8 0 0,1 2 0 0 0,-1-1 0 0 0,0 1 0 0 0,-1 1 0 0 0,0 0 0 0 0,0 0 0 0 0,0 2-1 0 0,2 3-19 0 0,16 17 199 0 0,-2 2 1 0 0,1 4-200 0 0,13 16 401 0 0,-21-26-358 0 0,-2 2 1 0 0,0 0-1 0 0,7 19-43 0 0,-15-29 55 0 0,2 7 28 0 0,-2 1-1 0 0,0 0 1 0 0,5 25-83 0 0,-5-20 102 0 0,-6-12-74 0 0,0-1 1 0 0,-2 1-1 0 0,0 0 1 0 0,0 1-1 0 0,-2-1 1 0 0,-1 0-1 0 0,0 0 1 0 0,-1 0-1 0 0,-1 0 1 0 0,-4 14-29 0 0,-6 45 163 0 0,9-62-169 0 0,0 2-8 0 0,-1 0 1 0 0,0-1-1 0 0,-2 1 1 0 0,0-1-1 0 0,-6 10 14 0 0,7-18 100 0 0,0-1 0 0 0,0 0 0 0 0,0 0 0 0 0,-1-1 0 0 0,-1 0 0 0 0,1 0 0 0 0,-1 0 0 0 0,0-1 0 0 0,-1 0 0 0 0,-1 1-100 0 0,0-3 98 0 0,1 1 0 0 0,-1-1-1 0 0,0-1 1 0 0,-1 0 0 0 0,1 0 0 0 0,0-1-1 0 0,-1 0 1 0 0,1-1 0 0 0,-1 0 0 0 0,-6-1-98 0 0,-4 0 106 0 0,1-1 0 0 0,0 0 0 0 0,-6-3-106 0 0,-13-2 310 0 0,-2 2-1 0 0,1 2 0 0 0,-39 2-309 0 0,32 1 26 0 0,-6-6 10 0 0,32 2-580 0 0,-20 1 544 0 0,37 1-273 0 0,-1 0 1 0 0,1 0 0 0 0,0 0 0 0 0,-1 0 0 0 0,1-1 0 0 0,-3-1 272 0 0,6 2-91 0 0,-2 0-485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09:46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8752 0 0,'0'0'398'0'0,"0"0"-3"0"0,0 0-240 0 0,0 0-79 0 0,0 0-4 0 0,0 0 0 0 0,0 0 0 0 0,0 0 0 0 0,0 2 0 0 0,-7 40 152 0 0,7-29-159 0 0,1 1 1 0 0,0-1 0 0 0,3 12-66 0 0,2 43 75 0 0,0 21-75 0 0,0 31 72 0 0,-6-106-57 0 0,0 0-1 0 0,0 0 1 0 0,-2 2-15 0 0,-1 27 28 0 0,1-1-28 0 0,-2 9 0 0 0,0-10 0 0 0,2 7 0 0 0,2 95 10 0 0,-7-74 44 0 0,7-64-56 0 0,-1 4-9 0 0,1-1-1 0 0,1 1 0 0 0,0-1 0 0 0,0 1 0 0 0,0-1 1 0 0,2 4 11 0 0,-2-9 0 0 0,0 0 0 0 0,-2 14 0 0 0,2-9 106 0 0,-1-12 136 0 0,-2-19 186 0 0,-1 6-321 0 0,1 1 0 0 0,1 0 1 0 0,1-1-1 0 0,0 1 1 0 0,1-1-1 0 0,0 1 1 0 0,3-9-108 0 0,-1-6 74 0 0,1-8 38 0 0,8-9 83 0 0,2 0 0 0 0,1 2 0 0 0,3 0 0 0 0,2 1 0 0 0,2 0 1 0 0,1 2-1 0 0,5-3-195 0 0,30-46 0 0 0,-38 64-222 0 0,2 0 0 0 0,7-6 222 0 0,-16 20 210 0 0,63-64 1072 0 0,-54 61-1104 0 0,-16 13-151 0 0,0 0 1 0 0,-1 0-1 0 0,0-1 1 0 0,2-1-28 0 0,-3 2-1 0 0,0 1 0 0 0,0 0 1 0 0,0 0-1 0 0,0 0 0 0 0,0 0 1 0 0,1 1-1 0 0,-1 0 0 0 0,1-1 1 0 0,-1 2-1 0 0,1-1 1 0 0,0 1-1 0 0,0-1 0 0 0,0 1 1 0 0,0 1-1 0 0,0-1 0 0 0,0 1 1 0 0,0 0-1 0 0,0 0 0 0 0,0 0 1 0 0,0 0-1 0 0,1 1 1 0 0,-2 1-64 0 0,1 0-1 0 0,-1 0 0 0 0,1 0 0 0 0,-1 0 1 0 0,0 1-1 0 0,0-1 0 0 0,0 1 1 0 0,0 0-1 0 0,0 0 0 0 0,-1 1 1 0 0,3 2 64 0 0,13 10-533 0 0,-14-12 299 0 0,1 1 0 0 0,-1 0 0 0 0,0 0 0 0 0,-1 0 0 0 0,4 5 234 0 0,-4-4-274 0 0,0-1 0 0 0,1 0 0 0 0,0 0 0 0 0,0 0 0 0 0,5 3 274 0 0,7 3-573 0 0,-2 1-16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09:47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10880 0 0,'0'8'46'0'0,"0"2"57"0"0,-1 0 0 0 0,1 0-1 0 0,-2 0 1 0 0,0 2-103 0 0,1 2 43 0 0,1 0 0 0 0,0 0 0 0 0,1 0 0 0 0,1 0 0 0 0,0 0 0 0 0,1 0 0 0 0,0-1 0 0 0,3 5-43 0 0,0 8 432 0 0,3 17-432 0 0,-6-18-9 0 0,-1 0 0 0 0,-1 0 0 0 0,-1 0 0 0 0,-1 1 0 0 0,-2 1 9 0 0,2-14-60 0 0,0-7-81 0 0,1-1 1 0 0,-1 1-1 0 0,0-1 1 0 0,0 0-1 0 0,-1 2 141 0 0,0-4-585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09:47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14304 0 0,'0'0'408'0'0,"0"0"80"0"0,0 0-392 0 0,0 0-96 0 0,12 6 0 0 0,-5-6 0 0 0,5 0 152 0 0,2 0 8 0 0,-3 0 0 0 0,3 0 0 0 0,5 6-488 0 0,-5-6-96 0 0,3 6-24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09:48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714 138 11824 0 0,'12'-11'597'0'0,"-11"9"-574"0"0,0 1 0 0 0,1 0 0 0 0,-1-1 0 0 0,0 1 0 0 0,0-1 0 0 0,-1 1 0 0 0,1-1 1 0 0,0 0-1 0 0,0 1 0 0 0,-1-1 0 0 0,1 0 0 0 0,-1 1 0 0 0,1-1 0 0 0,-1 0 0 0 0,0 0 0 0 0,0 0 0 0 0,0-1-23 0 0,0 0 107 0 0,-1 0 1 0 0,0-1-1 0 0,0 1 0 0 0,0 0 0 0 0,0 0 1 0 0,0 0-1 0 0,-1 0 0 0 0,1 0 0 0 0,-2-1-107 0 0,1 0 13 0 0,1 1-1 0 0,-1-1 1 0 0,-1 1-1 0 0,1 0 1 0 0,0-1 0 0 0,-1 1-1 0 0,1 0 1 0 0,-1 0-1 0 0,0 1 1 0 0,0-1-1 0 0,0 0 1 0 0,-1 1-1 0 0,1 0 1 0 0,0 0-1 0 0,-1 0 1 0 0,0 0 0 0 0,-2 0-13 0 0,4 1 0 0 0,-6-2 0 0 0,1 1 0 0 0,0 0 0 0 0,-1 0 0 0 0,1 1 0 0 0,-1 0 0 0 0,1 0 0 0 0,-1 1 0 0 0,1 0 0 0 0,-1 0 0 0 0,-2 1 0 0 0,-10 4-4 0 0,0 0 1 0 0,0 2 0 0 0,1 0 0 0 0,0 1 0 0 0,0 1 0 0 0,-17 11 3 0 0,-20 16-649 0 0,-31 28 649 0 0,64-45-37 0 0,1 1 1 0 0,1 1 0 0 0,1 1-1 0 0,-14 19 37 0 0,13-14 116 0 0,2 1-1 0 0,1 1 0 0 0,1 1 1 0 0,-3 9-116 0 0,2-1 58 0 0,10-22-13 0 0,0 1-1 0 0,1 1 1 0 0,-3 14-45 0 0,2 0 95 0 0,2 0 0 0 0,-2 29-95 0 0,7-47 26 0 0,1 0 0 0 0,0-1 0 0 0,1 1 0 0 0,1 0 0 0 0,0-1 0 0 0,0 1 0 0 0,2-1 0 0 0,0 1-26 0 0,0-2 146 0 0,0 1 1 0 0,1-1-1 0 0,5 8-146 0 0,-7-16 48 0 0,-1 0-1 0 0,1 0 1 0 0,-1-1-1 0 0,1 1 1 0 0,1-1-1 0 0,-1 0 1 0 0,0 0-1 0 0,1 0 1 0 0,-1 0-1 0 0,1-1 1 0 0,0 1 0 0 0,1 0-48 0 0,4 2 71 0 0,1-1 1 0 0,0 1 0 0 0,0-2-1 0 0,0 1 1 0 0,0-1 0 0 0,1-1 0 0 0,-1 0-1 0 0,1 0 1 0 0,-1-1 0 0 0,1-1 0 0 0,0 1-1 0 0,0-2 1 0 0,-1 0 0 0 0,1 0 0 0 0,4-1-72 0 0,8-3 65 0 0,-1-2 0 0 0,0 0 0 0 0,16-7-65 0 0,19-5-755 0 0,-32 9 279 0 0</inkml:trace>
  <inkml:trace contextRef="#ctx0" brushRef="#br0" timeOffset="469.497">1078 639 12240 0 0,'16'10'266'0'0,"-15"-10"-247"0"0,0 1 0 0 0,0-1 0 0 0,-1 1 1 0 0,1-1-1 0 0,0 0 0 0 0,0 1 0 0 0,0-1 0 0 0,0 0 0 0 0,-1 0 0 0 0,1 1 0 0 0,0-1 0 0 0,0 0 0 0 0,0 0 0 0 0,0 0 0 0 0,0 0 0 0 0,0 0 0 0 0,-1-1 0 0 0,2 1-19 0 0,3 0 20 0 0,4 1 180 0 0,1 0 1 0 0,0 0-1 0 0,-1-1 1 0 0,1 0-1 0 0,0-1 1 0 0,-1 0-1 0 0,1 0 1 0 0,-1-1-1 0 0,8-2-200 0 0,4-4 517 0 0,1 0 0 0 0,-1-2 0 0 0,10-6-517 0 0,-23 12-9 0 0,1-2 1 0 0,-1 1-1 0 0,0-1 1 0 0,0-1-1 0 0,-1 1 1 0 0,0-1 0 0 0,0-1-1 0 0,0 1 1 0 0,-1-1-1 0 0,0 0 1 0 0,-1 0 0 0 0,0-1-1 0 0,0 0 1 0 0,0 0-1 0 0,-1 0 1 0 0,0-4 8 0 0,0 1-73 0 0,0 0 1 0 0,-1 0-1 0 0,0-1 0 0 0,-1 1 1 0 0,0-1-1 0 0,-1 0 1 0 0,-1 1-1 0 0,0-1 0 0 0,-1 0 1 0 0,0 0-1 0 0,-1 1 0 0 0,0-1 1 0 0,-1 1-1 0 0,-1 0 1 0 0,-2-7 72 0 0,-1-2 3 0 0,5 15 9 0 0,0 0 0 0 0,-1 0-1 0 0,1 0 1 0 0,-1 0 0 0 0,0 0 0 0 0,-1 0 0 0 0,0 1 0 0 0,1 0 0 0 0,-2-1-12 0 0,-9-9 100 0 0,0 0 0 0 0,-1 1 0 0 0,-7-4-100 0 0,14 12 19 0 0,0 0 1 0 0,0 1-1 0 0,-1 0 0 0 0,0 1 1 0 0,0 0-1 0 0,0 0 1 0 0,0 1-1 0 0,-2-1-19 0 0,2 2 57 0 0,0 0-1 0 0,-1 0 1 0 0,1 0 0 0 0,-1 2 0 0 0,-6-1-57 0 0,11 1 43 0 0,1 1 1 0 0,-1-1 0 0 0,1 1 0 0 0,-1 0-1 0 0,1 0 1 0 0,0 1 0 0 0,0 0-1 0 0,-1-1 1 0 0,1 1 0 0 0,0 0-1 0 0,1 1 1 0 0,-1-1 0 0 0,-1 2-44 0 0,-4 3 83 0 0,0 0 1 0 0,0 0-1 0 0,1 1 1 0 0,0 0-1 0 0,0 1 1 0 0,1 0-1 0 0,0 0 1 0 0,1 0-1 0 0,0 1 1 0 0,0 0-1 0 0,0 4-83 0 0,-8 15 105 0 0,6-13-93 0 0,1 1-1 0 0,-4 13-11 0 0,3 1 48 0 0,1 1-1 0 0,2-1 0 0 0,0 21-47 0 0,-1-13 138 0 0,4-25-107 0 0,0 0 0 0 0,1 0 0 0 0,0 0 0 0 0,1 6-31 0 0,5 36 271 0 0,8 41-271 0 0,-8-74 121 0 0,0-1 0 0 0,2-1 0 0 0,0 1 0 0 0,2-1 0 0 0,8 16-121 0 0,-1-7 341 0 0,19 26-341 0 0,-27-45 22 0 0,1 0-1 0 0,0 0 1 0 0,1-1-1 0 0,0 0 0 0 0,10 8-21 0 0,-1-3 0 0 0,-10-8 0 0 0,0 1 0 0 0,1-1 0 0 0,0-1 0 0 0,9 5 0 0 0,10 2-129 0 0,52 24-1628 0 0,40 10 1757 0 0,-95-40-1057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1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1 4864 0 0,'-15'11'763'0'0,"-2"2"1547"0"0,14-9-2183 0 0,0 0 0 0 0,0 0 0 0 0,1 0-1 0 0,-1 0 1 0 0,1 1 0 0 0,0-1 0 0 0,0 1 0 0 0,1 0-1 0 0,-1-1 1 0 0,1 1 0 0 0,0 0 0 0 0,1 0 0 0 0,-1 0 0 0 0,1-1-1 0 0,0 4-126 0 0,1 6 348 0 0,0 0 1 0 0,1-1-1 0 0,1 1 0 0 0,3 11-348 0 0,-2-16 0 0 0,0 0 0 0 0,0 0 0 0 0,0 0 0 0 0,1-1 0 0 0,1 0 0 0 0,5 7 0 0 0,-9-12 0 0 0,6 6 113 0 0,-1 0 1 0 0,1-1 0 0 0,0-1 0 0 0,0 1 0 0 0,1-1-1 0 0,0-1 1 0 0,1 1 0 0 0,-1-2 0 0 0,2 1-114 0 0,2 1 170 0 0,1-1 1 0 0,1 0 0 0 0,-1-1-1 0 0,1 0 1 0 0,-1-1 0 0 0,7 0-171 0 0,3-1 0 0 0,0-1 0 0 0,0-2 0 0 0,0 0 0 0 0,0-1 0 0 0,-1-1 0 0 0,7-3 0 0 0,43-9 0 0 0,24-10 0 0 0,-34 6 0 0 0,21-10 0 0 0,-63 21 0 0 0,1 2 0 0 0,0 0 0 0 0,-1 1 0 0 0,1 2 0 0 0,1 0 0 0 0,-1 1 0 0 0,0 1 0 0 0,0 1 0 0 0,0 1 0 0 0,14 4 0 0 0,-14-2 0 0 0,-1 1 0 0 0,1 1 0 0 0,12 5 0 0 0,-24-7 0 0 0,0 0 0 0 0,-1 1 0 0 0,0 0 0 0 0,1 0 0 0 0,-2 1 0 0 0,1 0 0 0 0,-1 1 0 0 0,7 6 0 0 0,-12-10 89 0 0,0 1 1 0 0,-1-1 0 0 0,1 1-1 0 0,0 0 1 0 0,-1 0-1 0 0,0 0 1 0 0,0 0 0 0 0,0 0-1 0 0,-1 0 1 0 0,1 0 0 0 0,-1 1-1 0 0,0-1 1 0 0,0 0 0 0 0,-1 1-1 0 0,1-1 1 0 0,-1 1 0 0 0,0-1-1 0 0,0 1 1 0 0,0-1 0 0 0,-1 1-1 0 0,0 1-89 0 0,-1 3 17 0 0,-1-1-1 0 0,0 0 1 0 0,0 0-1 0 0,-1-1 1 0 0,0 1-1 0 0,0-1 1 0 0,-1 1-1 0 0,0-2 1 0 0,0 1 0 0 0,-2 2-17 0 0,-5 3 0 0 0,0-1 0 0 0,0 0 0 0 0,-1-1 0 0 0,0 0 0 0 0,-1-1 0 0 0,0 0 0 0 0,-1-1 0 0 0,-5 2 0 0 0,-9 2 0 0 0,-2-1 0 0 0,1-1 0 0 0,-27 5 0 0 0,51-13 0 0 0,1-1 0 0 0,0 0 0 0 0,-1 0 0 0 0,1-1 0 0 0,-1 0 0 0 0,1 0 0 0 0,-1 0 0 0 0,1 0 0 0 0,-1-1 0 0 0,1 0 0 0 0,0 0 0 0 0,-2-1 0 0 0,-1-2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2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297 445 6800 0 0,'0'0'144'0'0,"15"0"106"0"0,-14 0-149 0 0,1 0 0 0 0,-1-1-1 0 0,1 1 1 0 0,-1 0-1 0 0,1-1 1 0 0,-1 0 0 0 0,0 1-1 0 0,1-1 1 0 0,-1 0-1 0 0,0 1 1 0 0,1-1-1 0 0,-1 0 1 0 0,0 0 0 0 0,0 0-1 0 0,0 0 1 0 0,0 0-1 0 0,0-1 1 0 0,0 1-1 0 0,0 0 1 0 0,0 0 0 0 0,-1-1-1 0 0,1 0-100 0 0,2-2 237 0 0,-1 0 0 0 0,0 0 0 0 0,-1-1 0 0 0,1 1 0 0 0,-1-1 0 0 0,0 1 0 0 0,0-1-237 0 0,2-11 24 0 0,-2 0 0 0 0,0-1-1 0 0,0 1 1 0 0,-2 0-1 0 0,0 0 1 0 0,-1 0 0 0 0,0-1-24 0 0,-2 6 0 0 0,0 0 0 0 0,0 0 0 0 0,-1 0 0 0 0,0 1 0 0 0,-1 0 0 0 0,-1-1 0 0 0,-7-14 0 0 0,7 14 0 0 0,0 0 0 0 0,-1 1 0 0 0,-2-2 0 0 0,-8-11 0 0 0,16 20 39 0 0,-1 0 0 0 0,1 0 1 0 0,-1 1-1 0 0,0-1 1 0 0,0 1-1 0 0,0 0 0 0 0,0 0 1 0 0,0 0-1 0 0,0 0 0 0 0,-1 0 1 0 0,1 1-1 0 0,-1 0 1 0 0,1 0-1 0 0,-1 0 0 0 0,1 0 1 0 0,-1 0-1 0 0,0 1 1 0 0,0-1-1 0 0,1 1 0 0 0,-1 0 1 0 0,0 0-1 0 0,1 0 0 0 0,-1 1 1 0 0,0-1-1 0 0,1 1 1 0 0,-3 1-40 0 0,-2 0 93 0 0,0 0 0 0 0,0 1 0 0 0,0 0 0 0 0,0 0 0 0 0,1 1 0 0 0,-1 0 0 0 0,1 0 0 0 0,0 1 0 0 0,1 0 1 0 0,-1 0-1 0 0,-2 4-93 0 0,2-4 0 0 0,1 1 0 0 0,0 1 0 0 0,0-1 0 0 0,1 1 0 0 0,0 0 0 0 0,0 0 0 0 0,0 0 0 0 0,1 1 0 0 0,0 0 0 0 0,1 0 0 0 0,-3 8 0 0 0,4-10 0 0 0,0 1 0 0 0,1-1 0 0 0,0 1 0 0 0,0 0 0 0 0,1 0 0 0 0,0 0 0 0 0,0-1 0 0 0,0 1 0 0 0,1 0 0 0 0,0 0 0 0 0,0-1 0 0 0,1 1 0 0 0,0-1 0 0 0,0 1 0 0 0,0-1 0 0 0,1 0 0 0 0,0 1 0 0 0,0-2 0 0 0,1 1 0 0 0,0 0 0 0 0,0-1 0 0 0,2 4 0 0 0,5 2 170 0 0,0 0 1 0 0,1 0 0 0 0,0-1-1 0 0,1-1 1 0 0,0 0 0 0 0,1 0-1 0 0,-1-2 1 0 0,1 1 0 0 0,1-2-1 0 0,-1 0 1 0 0,1-1 0 0 0,2 0-171 0 0,1 1 0 0 0,1-2 0 0 0,0 0 0 0 0,0-1 0 0 0,19 0 0 0 0,-28-2 0 0 0,1-2 0 0 0,0 1 0 0 0,-1-1 0 0 0,1-1 0 0 0,-1 0 0 0 0,1-1 0 0 0,-1 1 0 0 0,0-2 0 0 0,7-2 0 0 0,8-7 0 0 0,22-13 0 0 0,-36 20 0 0 0,-6 2 0 0 0,1 1 0 0 0,0-1 0 0 0,-1 0 0 0 0,0 0 0 0 0,5-5 0 0 0,15-14 0 0 0,8-9 0 0 0,-3 3 0 0 0,-23 23 0 0 0,0 0 0 0 0,0-1 0 0 0,-1 0 0 0 0,4-5 0 0 0,30-47 0 0 0,-23 33 0 0 0,16-29 0 0 0,-31 51 2 0 0,-1-1 0 0 0,1 1 0 0 0,-1-1 0 0 0,0 0 0 0 0,0 1 0 0 0,-1-1 0 0 0,0 0 0 0 0,1-4-2 0 0,-2-3-40 0 0,1 0 0 0 0,-3-12 40 0 0,2 19-113 0 0,1 3 49 0 0,0 1 0 0 0,0 0 1 0 0,-1 0-1 0 0,1-1 1 0 0,0 1-1 0 0,-1 0 1 0 0,1 0-1 0 0,-1 0 1 0 0,1-1-1 0 0,-1 1 1 0 0,0-1 63 0 0,-8-9-508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25T10:11:13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85 500 8752 0 0,'0'0'318'0'0,"0"0"-138"0"0,0 0 198 0 0,9 0 618 0 0,8-1-116 0 0,1 0 1 0 0,0-2-1 0 0,8-2-880 0 0,29-4 457 0 0,75 1 1149 0 0,-112 7-1606 0 0,0 1 0 0 0,6 2 0 0 0,18 0 0 0 0,55 2 0 0 0,-83-3 0 0 0,0 0 0 0 0,0 1 0 0 0,0 0 0 0 0,2 2 0 0 0,13 2 0 0 0,-17-6 0 0 0,-12 0 0 0 0,0 0 0 0 0,0 0 0 0 0,0 0 0 0 0,0 0 0 0 0,0 0 0 0 0,0 0 0 0 0,0 0 0 0 0,0 0 0 0 0,-1 0 0 0 0,1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0,1 0 0 0 0,-1 0 0 0 0,0 0 0 0 0,-8 4 0 0 0,-10 2 0 0 0,-3-5 0 0 0,-1 0 0 0 0,1-1 0 0 0,0-1 0 0 0,-13-2 0 0 0,14 1 0 0 0,-1-2 0 0 0,0-1 0 0 0,1-1 0 0 0,-1 0 0 0 0,1-2 0 0 0,1 0 0 0 0,-8-5 0 0 0,-11-4 0 0 0,17 7 0 0 0,1 0 0 0 0,0-2 0 0 0,1-1 0 0 0,-13-10 0 0 0,16 8 0 0 0,0 0 0 0 0,1-1 0 0 0,0-1 0 0 0,-1-3 0 0 0,-13-16 0 0 0,11 16 0 0 0,2-1 0 0 0,0-1 0 0 0,1 0 0 0 0,0-4 0 0 0,12 21 0 0 0,0-1 0 0 0,1 1 0 0 0,0-1 0 0 0,0 1 0 0 0,0-1 0 0 0,1 0 0 0 0,0 0 0 0 0,0 0 0 0 0,0 0 0 0 0,1 0 0 0 0,0 0 0 0 0,0 0 0 0 0,0 0 0 0 0,1 1 0 0 0,0-1 0 0 0,0 0 0 0 0,1 0 0 0 0,-1 0 0 0 0,2 0 0 0 0,1-5 0 0 0,0-1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1467-3BD4-4958-892A-079F5B67B22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A52-A7FE-47D2-A4F8-30537565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7" Type="http://schemas.openxmlformats.org/officeDocument/2006/relationships/image" Target="../media/image4.tiff"/><Relationship Id="rId12" Type="http://schemas.openxmlformats.org/officeDocument/2006/relationships/customXml" Target="../ink/ink3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6.xml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6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0.png"/><Relationship Id="rId40" Type="http://schemas.openxmlformats.org/officeDocument/2006/relationships/customXml" Target="../ink/ink17.xml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10" Type="http://schemas.openxmlformats.org/officeDocument/2006/relationships/customXml" Target="../ink/ink2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hyperlink" Target="http://bit.ly/embed-airlines" TargetMode="External"/><Relationship Id="rId9" Type="http://schemas.openxmlformats.org/officeDocument/2006/relationships/image" Target="../media/image6.jp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5.png"/><Relationship Id="rId30" Type="http://schemas.openxmlformats.org/officeDocument/2006/relationships/customXml" Target="../ink/ink12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3D7B-70EB-4862-B546-6138008A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89" y="839756"/>
            <a:ext cx="36910030" cy="3860122"/>
          </a:xfrm>
        </p:spPr>
        <p:txBody>
          <a:bodyPr>
            <a:normAutofit/>
          </a:bodyPr>
          <a:lstStyle/>
          <a:p>
            <a:pPr algn="ctr"/>
            <a:r>
              <a:rPr lang="en-US" sz="14200" b="1" dirty="0"/>
              <a:t>Understanding Neural Embeddings</a:t>
            </a:r>
            <a:br>
              <a:rPr lang="en-US" dirty="0"/>
            </a:br>
            <a:r>
              <a:rPr lang="en-US" sz="7200" dirty="0"/>
              <a:t>Oliver Zeigermann @</a:t>
            </a:r>
            <a:r>
              <a:rPr lang="en-US" sz="7200" dirty="0" err="1"/>
              <a:t>DJCordhose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B0C2-8EFF-4A05-8028-C1368F2E7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9473" y="5370051"/>
            <a:ext cx="12533510" cy="1348175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200" b="1" dirty="0"/>
              <a:t>Understanding Semantic Embeddings</a:t>
            </a:r>
          </a:p>
          <a:p>
            <a:pPr marL="0" indent="0">
              <a:buNone/>
            </a:pPr>
            <a:r>
              <a:rPr lang="en-GB" sz="4800" dirty="0"/>
              <a:t>Basic question: How to turn categories into a small amount of numbers?</a:t>
            </a:r>
          </a:p>
          <a:p>
            <a:r>
              <a:rPr lang="en-GB" sz="4800" dirty="0"/>
              <a:t>neural networks can not deal with symbols</a:t>
            </a:r>
          </a:p>
          <a:p>
            <a:r>
              <a:rPr lang="en-GB" sz="4800" dirty="0"/>
              <a:t>only numerical values can be processed</a:t>
            </a:r>
          </a:p>
          <a:p>
            <a:r>
              <a:rPr lang="en-GB" sz="4800" dirty="0"/>
              <a:t>make those numbers carry the semantics of the words or symbols</a:t>
            </a:r>
          </a:p>
          <a:p>
            <a:pPr marL="0" indent="0">
              <a:buNone/>
            </a:pPr>
            <a:r>
              <a:rPr lang="en-US" sz="4800" b="1" dirty="0"/>
              <a:t>Examples: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Grade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4800" dirty="0"/>
              <a:t>IQ</a:t>
            </a:r>
          </a:p>
          <a:p>
            <a:pPr marL="0" indent="0">
              <a:buNone/>
            </a:pPr>
            <a:endParaRPr lang="en-GB" sz="4800" dirty="0"/>
          </a:p>
          <a:p>
            <a:pPr marL="0" indent="0" algn="ctr">
              <a:buNone/>
            </a:pPr>
            <a:r>
              <a:rPr lang="en-GB" sz="4800" b="1" dirty="0"/>
              <a:t>Humans are good at this: Locate your </a:t>
            </a:r>
            <a:r>
              <a:rPr lang="en-US" sz="4800" b="1" dirty="0"/>
              <a:t>favorite</a:t>
            </a:r>
            <a:r>
              <a:rPr lang="en-GB" sz="4800" b="1" dirty="0"/>
              <a:t> airline below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CBFDA-8CF8-467A-9F25-E633B1AD7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054329" y="5612647"/>
            <a:ext cx="12178729" cy="2308831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200" b="1" dirty="0"/>
              <a:t>How to Embed</a:t>
            </a:r>
          </a:p>
          <a:p>
            <a:pPr marL="0" indent="0">
              <a:buNone/>
            </a:pPr>
            <a:r>
              <a:rPr lang="en-US" sz="4800" i="1" dirty="0"/>
              <a:t>Basic Idea: Train a model and squeeze input through a bottle-neck. Use that bottle-neck as the semantic representation during prediction.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4800" dirty="0"/>
              <a:t>What do you want to embed? </a:t>
            </a:r>
            <a:r>
              <a:rPr lang="en-GB" sz="4800" b="1" dirty="0"/>
              <a:t>Airlines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4800" dirty="0"/>
              <a:t>What data do you want to use to express similarity? </a:t>
            </a:r>
            <a:r>
              <a:rPr lang="en-GB" sz="4800" b="1" dirty="0"/>
              <a:t>Typical Routes flown by Airline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4800" dirty="0"/>
              <a:t>Prepare data accordingly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4800" dirty="0"/>
              <a:t>Set up network and choose loss function</a:t>
            </a:r>
          </a:p>
          <a:p>
            <a:pPr marL="1028700" indent="-1028700">
              <a:buFont typeface="+mj-lt"/>
              <a:buAutoNum type="arabicPeriod" startAt="5"/>
            </a:pPr>
            <a:r>
              <a:rPr lang="en-GB" sz="4800" dirty="0"/>
              <a:t> </a:t>
            </a:r>
            <a:r>
              <a:rPr lang="en-GB" sz="4800" b="1" dirty="0"/>
              <a:t>Train</a:t>
            </a:r>
            <a:r>
              <a:rPr lang="en-GB" sz="4800" dirty="0"/>
              <a:t> with small batch size and make sure model trains (loss goes down)</a:t>
            </a:r>
          </a:p>
          <a:p>
            <a:pPr marL="1028700" indent="-1028700">
              <a:buFont typeface="+mj-lt"/>
              <a:buAutoNum type="arabicPeriod" startAt="5"/>
            </a:pPr>
            <a:endParaRPr lang="en-GB" sz="4800" dirty="0"/>
          </a:p>
          <a:p>
            <a:pPr marL="1028700" indent="-1028700">
              <a:buFont typeface="+mj-lt"/>
              <a:buAutoNum type="arabicPeriod" startAt="5"/>
            </a:pPr>
            <a:endParaRPr lang="en-GB" sz="4800" dirty="0"/>
          </a:p>
          <a:p>
            <a:pPr marL="0" indent="0">
              <a:buNone/>
            </a:pPr>
            <a:endParaRPr lang="en-GB" sz="4800" dirty="0"/>
          </a:p>
          <a:p>
            <a:pPr marL="1028700" indent="-1028700">
              <a:buFont typeface="+mj-lt"/>
              <a:buAutoNum type="arabicPeriod" startAt="5"/>
            </a:pPr>
            <a:endParaRPr lang="en-GB" sz="4800" dirty="0"/>
          </a:p>
          <a:p>
            <a:pPr marL="914400" indent="-914400">
              <a:buFont typeface="+mj-lt"/>
              <a:buAutoNum type="arabicPeriod" startAt="6"/>
            </a:pPr>
            <a:r>
              <a:rPr lang="en-GB" sz="4800" dirty="0"/>
              <a:t> </a:t>
            </a:r>
            <a:r>
              <a:rPr lang="en-GB" sz="4800" b="1" dirty="0"/>
              <a:t>Predict</a:t>
            </a:r>
            <a:r>
              <a:rPr lang="en-GB" sz="4800" dirty="0"/>
              <a:t> categories and use Embedding layer (the bottle-neck) as new output</a:t>
            </a:r>
          </a:p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dirty="0"/>
              <a:t> </a:t>
            </a:r>
            <a:endParaRPr lang="en-US" sz="4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64A5BE-E045-481B-A631-898E161CFF13}"/>
              </a:ext>
            </a:extLst>
          </p:cNvPr>
          <p:cNvSpPr txBox="1">
            <a:spLocks/>
          </p:cNvSpPr>
          <p:nvPr/>
        </p:nvSpPr>
        <p:spPr>
          <a:xfrm>
            <a:off x="15191322" y="5354503"/>
            <a:ext cx="12769304" cy="2181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8903" indent="-1008903" algn="l" defTabSz="4035613" rtl="0" eaLnBrk="1" latinLnBrk="0" hangingPunct="1">
              <a:lnSpc>
                <a:spcPct val="90000"/>
              </a:lnSpc>
              <a:spcBef>
                <a:spcPts val="4413"/>
              </a:spcBef>
              <a:buFont typeface="Arial" panose="020B0604020202020204" pitchFamily="34" charset="0"/>
              <a:buChar char="•"/>
              <a:defRPr sz="123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6710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451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2323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012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97936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5742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3549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1355" indent="-1008903" algn="l" defTabSz="4035613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b="1" dirty="0"/>
              <a:t>Sample Application: Airlines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Use Case 1:  n-dim Embedding as input layer for further processing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7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7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7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7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7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Use Case 2: 1-d Embedding vs Passengers as a plot / cluster for data visualization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6ED03AC-E866-4843-BEA0-D367CD2BDD12}"/>
                  </a:ext>
                </a:extLst>
              </p14:cNvPr>
              <p14:cNvContentPartPr/>
              <p14:nvPr/>
            </p14:nvContentPartPr>
            <p14:xfrm>
              <a:off x="3188956" y="19621124"/>
              <a:ext cx="9977040" cy="8801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6ED03AC-E866-4843-BEA0-D367CD2BDD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2956" y="19585124"/>
                <a:ext cx="10048680" cy="8873280"/>
              </a:xfrm>
              <a:prstGeom prst="rect">
                <a:avLst/>
              </a:prstGeom>
            </p:spPr>
          </p:pic>
        </mc:Fallback>
      </mc:AlternateContent>
      <p:sp>
        <p:nvSpPr>
          <p:cNvPr id="86" name="Title 1">
            <a:extLst>
              <a:ext uri="{FF2B5EF4-FFF2-40B4-BE49-F238E27FC236}">
                <a16:creationId xmlns:a16="http://schemas.microsoft.com/office/drawing/2014/main" id="{5AB9A536-1E31-4C0C-899F-E92EFB953B4C}"/>
              </a:ext>
            </a:extLst>
          </p:cNvPr>
          <p:cNvSpPr txBox="1">
            <a:spLocks/>
          </p:cNvSpPr>
          <p:nvPr/>
        </p:nvSpPr>
        <p:spPr>
          <a:xfrm>
            <a:off x="4416598" y="28102670"/>
            <a:ext cx="36910030" cy="260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Link to notebook: </a:t>
            </a:r>
            <a:r>
              <a:rPr lang="en-US" sz="7200" dirty="0">
                <a:hlinkClick r:id="rId4"/>
              </a:rPr>
              <a:t>http://bit.ly/embed-airlines</a:t>
            </a:r>
            <a:r>
              <a:rPr lang="en-US" sz="7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3696-01F9-4AB6-A4D2-D5911DBD354C}"/>
              </a:ext>
            </a:extLst>
          </p:cNvPr>
          <p:cNvSpPr txBox="1"/>
          <p:nvPr/>
        </p:nvSpPr>
        <p:spPr>
          <a:xfrm>
            <a:off x="20937894" y="147516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4252F-1F28-4F74-803F-FC1E3C78D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632" y="9106689"/>
            <a:ext cx="11214729" cy="788301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1E11F6-C3D9-47AD-B639-653350CD3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706" y="19556719"/>
            <a:ext cx="12409714" cy="8536161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7FDB2274-5C3B-43FF-BD16-AB003C53D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5" y="15932806"/>
            <a:ext cx="11531346" cy="4293909"/>
          </a:xfrm>
          <a:prstGeom prst="rect">
            <a:avLst/>
          </a:prstGeom>
        </p:spPr>
      </p:pic>
      <p:pic>
        <p:nvPicPr>
          <p:cNvPr id="14" name="Picture 13" descr="A picture containing object, text&#10;&#10;Description automatically generated">
            <a:extLst>
              <a:ext uri="{FF2B5EF4-FFF2-40B4-BE49-F238E27FC236}">
                <a16:creationId xmlns:a16="http://schemas.microsoft.com/office/drawing/2014/main" id="{D0FB29F3-2CF7-4403-A0EB-096B5971C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549" y="22479488"/>
            <a:ext cx="11406276" cy="53671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EFF2A81-0DCD-4D56-B84A-86994DBF4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746" y="460378"/>
            <a:ext cx="6804660" cy="47137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686E2E8-8A93-44E8-AF65-9B29F08FC137}"/>
                  </a:ext>
                </a:extLst>
              </p14:cNvPr>
              <p14:cNvContentPartPr/>
              <p14:nvPr/>
            </p14:nvContentPartPr>
            <p14:xfrm>
              <a:off x="11888769" y="24636364"/>
              <a:ext cx="272520" cy="661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686E2E8-8A93-44E8-AF65-9B29F08FC1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52769" y="24600705"/>
                <a:ext cx="344160" cy="73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44EF4-133A-4F20-BF49-F1C383CF42E8}"/>
                  </a:ext>
                </a:extLst>
              </p14:cNvPr>
              <p14:cNvContentPartPr/>
              <p14:nvPr/>
            </p14:nvContentPartPr>
            <p14:xfrm>
              <a:off x="12337689" y="24982324"/>
              <a:ext cx="254160" cy="353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44EF4-133A-4F20-BF49-F1C383CF42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01689" y="24946684"/>
                <a:ext cx="3258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918D19-1DF2-444D-8221-A96A8DEA27A3}"/>
                  </a:ext>
                </a:extLst>
              </p14:cNvPr>
              <p14:cNvContentPartPr/>
              <p14:nvPr/>
            </p14:nvContentPartPr>
            <p14:xfrm>
              <a:off x="12807489" y="25217404"/>
              <a:ext cx="14040" cy="166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918D19-1DF2-444D-8221-A96A8DEA27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71849" y="25181404"/>
                <a:ext cx="85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E733EF-5D88-4ABC-9022-3BD3D7988FBD}"/>
                  </a:ext>
                </a:extLst>
              </p14:cNvPr>
              <p14:cNvContentPartPr/>
              <p14:nvPr/>
            </p14:nvContentPartPr>
            <p14:xfrm>
              <a:off x="12729729" y="24953884"/>
              <a:ext cx="43560" cy="6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E733EF-5D88-4ABC-9022-3BD3D7988F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93729" y="24917884"/>
                <a:ext cx="1152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B5B2EC8-1900-47C6-84B4-01BDC65780D2}"/>
                  </a:ext>
                </a:extLst>
              </p14:cNvPr>
              <p14:cNvContentPartPr/>
              <p14:nvPr/>
            </p14:nvContentPartPr>
            <p14:xfrm>
              <a:off x="12990729" y="25010404"/>
              <a:ext cx="529200" cy="422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B5B2EC8-1900-47C6-84B4-01BDC65780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55089" y="24974764"/>
                <a:ext cx="6008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5574803-2399-4EF5-88FA-21D562182C18}"/>
                  </a:ext>
                </a:extLst>
              </p14:cNvPr>
              <p14:cNvContentPartPr/>
              <p14:nvPr/>
            </p14:nvContentPartPr>
            <p14:xfrm>
              <a:off x="2289848" y="27041318"/>
              <a:ext cx="435240" cy="236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5574803-2399-4EF5-88FA-21D562182C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4208" y="27005678"/>
                <a:ext cx="5068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0F0B922-B664-4A08-9131-1E66E699E5B9}"/>
                  </a:ext>
                </a:extLst>
              </p14:cNvPr>
              <p14:cNvContentPartPr/>
              <p14:nvPr/>
            </p14:nvContentPartPr>
            <p14:xfrm>
              <a:off x="2472008" y="26772758"/>
              <a:ext cx="281160" cy="173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0F0B922-B664-4A08-9131-1E66E699E5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6368" y="26737118"/>
                <a:ext cx="3528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41924C-E85D-434B-AAFA-17DDE67665AB}"/>
                  </a:ext>
                </a:extLst>
              </p14:cNvPr>
              <p14:cNvContentPartPr/>
              <p14:nvPr/>
            </p14:nvContentPartPr>
            <p14:xfrm>
              <a:off x="2476328" y="26433278"/>
              <a:ext cx="241200" cy="183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41924C-E85D-434B-AAFA-17DDE67665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688" y="26397278"/>
                <a:ext cx="3128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361F25E-45B8-4436-958A-83A2A6B673A1}"/>
                  </a:ext>
                </a:extLst>
              </p14:cNvPr>
              <p14:cNvContentPartPr/>
              <p14:nvPr/>
            </p14:nvContentPartPr>
            <p14:xfrm>
              <a:off x="2461568" y="26107118"/>
              <a:ext cx="343080" cy="164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361F25E-45B8-4436-958A-83A2A6B673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25928" y="26071478"/>
                <a:ext cx="41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F1F6AEE-BA26-43EB-83ED-7FEE1904A07E}"/>
                  </a:ext>
                </a:extLst>
              </p14:cNvPr>
              <p14:cNvContentPartPr/>
              <p14:nvPr/>
            </p14:nvContentPartPr>
            <p14:xfrm>
              <a:off x="2617808" y="25998758"/>
              <a:ext cx="98280" cy="21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F1F6AEE-BA26-43EB-83ED-7FEE1904A0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2168" y="25962758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AB0676-77DC-4B03-B937-DDDE67910175}"/>
                  </a:ext>
                </a:extLst>
              </p14:cNvPr>
              <p14:cNvContentPartPr/>
              <p14:nvPr/>
            </p14:nvContentPartPr>
            <p14:xfrm>
              <a:off x="2391008" y="25960238"/>
              <a:ext cx="22680" cy="34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AB0676-77DC-4B03-B937-DDDE6791017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55368" y="25924238"/>
                <a:ext cx="94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96F6F86-2C69-43A0-92D3-CC4230DEB2DA}"/>
                  </a:ext>
                </a:extLst>
              </p14:cNvPr>
              <p14:cNvContentPartPr/>
              <p14:nvPr/>
            </p14:nvContentPartPr>
            <p14:xfrm>
              <a:off x="2566328" y="25698878"/>
              <a:ext cx="191520" cy="134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96F6F86-2C69-43A0-92D3-CC4230DEB2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30688" y="25663238"/>
                <a:ext cx="2631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56384A2-AE63-4BE3-8C4E-9F50BF14ADF4}"/>
                  </a:ext>
                </a:extLst>
              </p14:cNvPr>
              <p14:cNvContentPartPr/>
              <p14:nvPr/>
            </p14:nvContentPartPr>
            <p14:xfrm>
              <a:off x="2633648" y="25441478"/>
              <a:ext cx="176760" cy="163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56384A2-AE63-4BE3-8C4E-9F50BF14AD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97648" y="25405838"/>
                <a:ext cx="248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2C6745B-A0F5-45D0-AF73-A81DBFC9AC4E}"/>
                  </a:ext>
                </a:extLst>
              </p14:cNvPr>
              <p14:cNvContentPartPr/>
              <p14:nvPr/>
            </p14:nvContentPartPr>
            <p14:xfrm>
              <a:off x="2307488" y="24538958"/>
              <a:ext cx="509040" cy="331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2C6745B-A0F5-45D0-AF73-A81DBFC9AC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71488" y="24502958"/>
                <a:ext cx="5806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49130B5-4C26-4C25-B829-BCBD7CAED1EE}"/>
                  </a:ext>
                </a:extLst>
              </p14:cNvPr>
              <p14:cNvContentPartPr/>
              <p14:nvPr/>
            </p14:nvContentPartPr>
            <p14:xfrm>
              <a:off x="2611328" y="24060158"/>
              <a:ext cx="316440" cy="231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49130B5-4C26-4C25-B829-BCBD7CAED1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75688" y="24024158"/>
                <a:ext cx="388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BF1E126-8F77-4EEB-9EDD-0DFA97A795CA}"/>
                  </a:ext>
                </a:extLst>
              </p14:cNvPr>
              <p14:cNvContentPartPr/>
              <p14:nvPr/>
            </p14:nvContentPartPr>
            <p14:xfrm>
              <a:off x="2469128" y="22868918"/>
              <a:ext cx="546480" cy="1346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BF1E126-8F77-4EEB-9EDD-0DFA97A795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33128" y="22832918"/>
                <a:ext cx="6181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8287BE-C944-479F-8C18-99A13FB4A5E4}"/>
                  </a:ext>
                </a:extLst>
              </p14:cNvPr>
              <p14:cNvContentPartPr/>
              <p14:nvPr/>
            </p14:nvContentPartPr>
            <p14:xfrm>
              <a:off x="2688368" y="23230358"/>
              <a:ext cx="259200" cy="540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8287BE-C944-479F-8C18-99A13FB4A5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2728" y="23194742"/>
                <a:ext cx="330840" cy="611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91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Understanding Neural Embeddings Oliver Zeigermann @DJCordhose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Zeigermann</dc:creator>
  <cp:lastModifiedBy>Oliver Zeigermann</cp:lastModifiedBy>
  <cp:revision>33</cp:revision>
  <dcterms:created xsi:type="dcterms:W3CDTF">2019-02-09T09:20:22Z</dcterms:created>
  <dcterms:modified xsi:type="dcterms:W3CDTF">2019-03-25T10:13:36Z</dcterms:modified>
</cp:coreProperties>
</file>